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89AC3-78B2-4C9D-A897-73C4D62F636B}" v="1" dt="2024-07-17T16:09:53.1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09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619" y="252907"/>
            <a:ext cx="1778674" cy="5588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575" y="3334765"/>
            <a:ext cx="6664959" cy="290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575" y="3334765"/>
            <a:ext cx="6664959" cy="290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E242B"/>
                </a:solidFill>
                <a:latin typeface="Lub Dub Heavy"/>
                <a:cs typeface="Lub Dub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133350" y="228600"/>
            <a:ext cx="7334250" cy="5016500"/>
            <a:chOff x="133350" y="228600"/>
            <a:chExt cx="7334250" cy="5016500"/>
          </a:xfrm>
        </p:grpSpPr>
        <p:pic>
          <p:nvPicPr>
            <p:cNvPr id="4" name="object 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1953" y="228600"/>
              <a:ext cx="2725305" cy="2515870"/>
            </a:xfrm>
            <a:prstGeom prst="rect">
              <a:avLst/>
            </a:prstGeom>
          </p:spPr>
        </p:pic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9650" y="908050"/>
              <a:ext cx="2647950" cy="2428875"/>
            </a:xfrm>
            <a:prstGeom prst="rect">
              <a:avLst/>
            </a:prstGeom>
          </p:spPr>
        </p:pic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350" y="1746250"/>
              <a:ext cx="3651250" cy="34988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016885" marR="5080" indent="353060" algn="r">
              <a:lnSpc>
                <a:spcPct val="79200"/>
              </a:lnSpc>
              <a:spcBef>
                <a:spcPts val="1095"/>
              </a:spcBef>
            </a:pPr>
            <a:r>
              <a:rPr dirty="0"/>
              <a:t>GIVE</a:t>
            </a:r>
            <a:r>
              <a:rPr spc="-100" dirty="0"/>
              <a:t> </a:t>
            </a:r>
            <a:r>
              <a:rPr spc="-55" dirty="0"/>
              <a:t>HEALTH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HOPE</a:t>
            </a:r>
            <a:r>
              <a:rPr spc="-55" dirty="0"/>
              <a:t> </a:t>
            </a:r>
            <a:r>
              <a:rPr spc="-25" dirty="0"/>
              <a:t>TO </a:t>
            </a:r>
            <a:r>
              <a:rPr i="1" spc="-10" dirty="0">
                <a:latin typeface="Lub Dub Heavy"/>
                <a:cs typeface="Lub Dub Heavy"/>
              </a:rPr>
              <a:t>EVERYONE, </a:t>
            </a:r>
            <a:r>
              <a:rPr i="1" spc="-20" dirty="0">
                <a:latin typeface="Lub Dub Heavy"/>
                <a:cs typeface="Lub Dub Heavy"/>
              </a:rPr>
              <a:t>EVERYWHERE!</a:t>
            </a:r>
          </a:p>
          <a:p>
            <a:pPr marL="12700" marR="384810" indent="220979">
              <a:lnSpc>
                <a:spcPct val="100000"/>
              </a:lnSpc>
              <a:spcBef>
                <a:spcPts val="370"/>
              </a:spcBef>
            </a:pPr>
            <a:r>
              <a:rPr sz="1700" b="1" dirty="0">
                <a:latin typeface="Lub Dub Condensed"/>
                <a:cs typeface="Lub Dub Condensed"/>
              </a:rPr>
              <a:t>Heart</a:t>
            </a:r>
            <a:r>
              <a:rPr sz="1700" b="1" spc="-10" dirty="0">
                <a:latin typeface="Lub Dub Condensed"/>
                <a:cs typeface="Lub Dub Condensed"/>
              </a:rPr>
              <a:t> </a:t>
            </a:r>
            <a:r>
              <a:rPr sz="1700" b="1" dirty="0">
                <a:latin typeface="Lub Dub Condensed"/>
                <a:cs typeface="Lub Dub Condensed"/>
              </a:rPr>
              <a:t>Club</a:t>
            </a:r>
            <a:r>
              <a:rPr sz="1700" b="1" spc="-5" dirty="0"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is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a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student-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driven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initiative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offering</a:t>
            </a:r>
            <a:r>
              <a:rPr sz="1700" b="0" spc="-5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leadership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and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 service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opportunties;</a:t>
            </a:r>
            <a:r>
              <a:rPr sz="1700" b="0" spc="-35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emboldening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members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to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create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a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lasting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impact</a:t>
            </a:r>
            <a:r>
              <a:rPr sz="1700" b="0" spc="-3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on</a:t>
            </a:r>
            <a:r>
              <a:rPr sz="1700" b="0" spc="-35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their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school,</a:t>
            </a:r>
            <a:r>
              <a:rPr sz="1700" b="0" spc="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community,</a:t>
            </a:r>
            <a:r>
              <a:rPr sz="1700" b="0" spc="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dirty="0">
                <a:solidFill>
                  <a:srgbClr val="000000"/>
                </a:solidFill>
                <a:latin typeface="Lub Dub Condensed"/>
                <a:cs typeface="Lub Dub Condensed"/>
              </a:rPr>
              <a:t>and</a:t>
            </a:r>
            <a:r>
              <a:rPr sz="1700" b="0" spc="10" dirty="0">
                <a:solidFill>
                  <a:srgbClr val="000000"/>
                </a:solidFill>
                <a:latin typeface="Lub Dub Condensed"/>
                <a:cs typeface="Lub Dub Condensed"/>
              </a:rPr>
              <a:t> </a:t>
            </a:r>
            <a:r>
              <a:rPr sz="1700" b="0" spc="-10" dirty="0">
                <a:solidFill>
                  <a:srgbClr val="000000"/>
                </a:solidFill>
                <a:latin typeface="Lub Dub Condensed"/>
                <a:cs typeface="Lub Dub Condensed"/>
              </a:rPr>
              <a:t>themselves.</a:t>
            </a:r>
            <a:endParaRPr sz="1700" dirty="0">
              <a:latin typeface="Lub Dub Condensed"/>
              <a:cs typeface="Lub Dub Condensed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3575" y="6475526"/>
            <a:ext cx="6492875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6695" algn="just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Lub Dub Condensed"/>
                <a:cs typeface="Lub Dub Condensed"/>
              </a:rPr>
              <a:t>By</a:t>
            </a:r>
            <a:r>
              <a:rPr sz="1700" spc="-2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joining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b="1" dirty="0">
                <a:solidFill>
                  <a:srgbClr val="CE242B"/>
                </a:solidFill>
                <a:latin typeface="Lub Dub Condensed"/>
                <a:cs typeface="Lub Dub Condensed"/>
              </a:rPr>
              <a:t>Heart</a:t>
            </a:r>
            <a:r>
              <a:rPr sz="1700" b="1" spc="-20" dirty="0">
                <a:solidFill>
                  <a:srgbClr val="CE242B"/>
                </a:solidFill>
                <a:latin typeface="Lub Dub Condensed"/>
                <a:cs typeface="Lub Dub Condensed"/>
              </a:rPr>
              <a:t> </a:t>
            </a:r>
            <a:r>
              <a:rPr sz="1700" b="1" dirty="0">
                <a:solidFill>
                  <a:srgbClr val="CE242B"/>
                </a:solidFill>
                <a:latin typeface="Lub Dub Condensed"/>
                <a:cs typeface="Lub Dub Condensed"/>
              </a:rPr>
              <a:t>Club</a:t>
            </a:r>
            <a:r>
              <a:rPr sz="1700" dirty="0">
                <a:latin typeface="Lub Dub Condensed"/>
                <a:cs typeface="Lub Dub Condensed"/>
              </a:rPr>
              <a:t>,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members</a:t>
            </a:r>
            <a:r>
              <a:rPr sz="1700" spc="-2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embark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on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</a:t>
            </a:r>
            <a:r>
              <a:rPr sz="1700" spc="-2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journey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of</a:t>
            </a:r>
            <a:r>
              <a:rPr sz="1700" spc="-2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personal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spc="-10" dirty="0">
                <a:latin typeface="Lub Dub Condensed"/>
                <a:cs typeface="Lub Dub Condensed"/>
              </a:rPr>
              <a:t>growth </a:t>
            </a:r>
            <a:r>
              <a:rPr sz="1700" dirty="0">
                <a:latin typeface="Lub Dub Condensed"/>
                <a:cs typeface="Lub Dub Condensed"/>
              </a:rPr>
              <a:t>and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community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impact,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all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while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boosting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resumes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and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preparing</a:t>
            </a:r>
            <a:r>
              <a:rPr sz="1700" spc="-2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for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spc="-10" dirty="0">
                <a:latin typeface="Lub Dub Condensed"/>
                <a:cs typeface="Lub Dub Condensed"/>
              </a:rPr>
              <a:t>future careers.</a:t>
            </a:r>
            <a:endParaRPr sz="1700" dirty="0">
              <a:latin typeface="Lub Dub Condensed"/>
              <a:cs typeface="Lub Dub Condensed"/>
            </a:endParaRPr>
          </a:p>
          <a:p>
            <a:pPr marL="12700" marR="65405" indent="226695">
              <a:lnSpc>
                <a:spcPct val="100000"/>
              </a:lnSpc>
              <a:spcBef>
                <a:spcPts val="2040"/>
              </a:spcBef>
            </a:pPr>
            <a:r>
              <a:rPr sz="1700" dirty="0">
                <a:latin typeface="Lub Dub Condensed"/>
                <a:cs typeface="Lub Dub Condensed"/>
              </a:rPr>
              <a:t>Through</a:t>
            </a:r>
            <a:r>
              <a:rPr sz="1700" spc="-4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experiences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focused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on</a:t>
            </a:r>
            <a:r>
              <a:rPr sz="1700" spc="-4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advocacy,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volunteerism,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awareness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spc="-25" dirty="0">
                <a:latin typeface="Lub Dub Condensed"/>
                <a:cs typeface="Lub Dub Condensed"/>
              </a:rPr>
              <a:t>and </a:t>
            </a:r>
            <a:r>
              <a:rPr sz="1700" dirty="0">
                <a:latin typeface="Lub Dub Condensed"/>
                <a:cs typeface="Lub Dub Condensed"/>
              </a:rPr>
              <a:t>fundraising,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b="1" dirty="0">
                <a:solidFill>
                  <a:srgbClr val="CE242B"/>
                </a:solidFill>
                <a:latin typeface="Lub Dub Condensed"/>
                <a:cs typeface="Lub Dub Condensed"/>
              </a:rPr>
              <a:t>Heart</a:t>
            </a:r>
            <a:r>
              <a:rPr sz="1700" b="1" spc="-5" dirty="0">
                <a:solidFill>
                  <a:srgbClr val="CE242B"/>
                </a:solidFill>
                <a:latin typeface="Lub Dub Condensed"/>
                <a:cs typeface="Lub Dub Condensed"/>
              </a:rPr>
              <a:t> </a:t>
            </a:r>
            <a:r>
              <a:rPr sz="1700" b="1" dirty="0">
                <a:solidFill>
                  <a:srgbClr val="CE242B"/>
                </a:solidFill>
                <a:latin typeface="Lub Dub Condensed"/>
                <a:cs typeface="Lub Dub Condensed"/>
              </a:rPr>
              <a:t>Clubs</a:t>
            </a:r>
            <a:r>
              <a:rPr sz="1700" b="1" spc="-5" dirty="0">
                <a:solidFill>
                  <a:srgbClr val="CE242B"/>
                </a:solidFill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chart</a:t>
            </a:r>
            <a:r>
              <a:rPr sz="1700" spc="-1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their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own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unique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course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to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be</a:t>
            </a:r>
            <a:r>
              <a:rPr sz="1700" spc="-1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</a:t>
            </a:r>
            <a:r>
              <a:rPr sz="1700" spc="-10" dirty="0">
                <a:latin typeface="Lub Dub Condensed"/>
                <a:cs typeface="Lub Dub Condensed"/>
              </a:rPr>
              <a:t> relentless </a:t>
            </a:r>
            <a:r>
              <a:rPr sz="1700" dirty="0">
                <a:latin typeface="Lub Dub Condensed"/>
                <a:cs typeface="Lub Dub Condensed"/>
              </a:rPr>
              <a:t>force</a:t>
            </a:r>
            <a:r>
              <a:rPr sz="1700" spc="-35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for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a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world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of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spc="-10" dirty="0">
                <a:latin typeface="Lub Dub Condensed"/>
                <a:cs typeface="Lub Dub Condensed"/>
              </a:rPr>
              <a:t>longer,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dirty="0">
                <a:latin typeface="Lub Dub Condensed"/>
                <a:cs typeface="Lub Dub Condensed"/>
              </a:rPr>
              <a:t>healthier</a:t>
            </a:r>
            <a:r>
              <a:rPr sz="1700" spc="-30" dirty="0">
                <a:latin typeface="Lub Dub Condensed"/>
                <a:cs typeface="Lub Dub Condensed"/>
              </a:rPr>
              <a:t> </a:t>
            </a:r>
            <a:r>
              <a:rPr sz="1700" spc="-10" dirty="0">
                <a:latin typeface="Lub Dub Condensed"/>
                <a:cs typeface="Lub Dub Condensed"/>
              </a:rPr>
              <a:t>lives.</a:t>
            </a:r>
            <a:endParaRPr sz="1700" dirty="0">
              <a:latin typeface="Lub Dub Condensed"/>
              <a:cs typeface="Lub Dub Condensed"/>
            </a:endParaRPr>
          </a:p>
          <a:p>
            <a:pPr marL="374650" algn="l">
              <a:lnSpc>
                <a:spcPct val="100000"/>
              </a:lnSpc>
              <a:spcBef>
                <a:spcPts val="1360"/>
              </a:spcBef>
            </a:pPr>
            <a:r>
              <a:rPr lang="en-US" sz="1550" b="1" dirty="0">
                <a:solidFill>
                  <a:srgbClr val="CE242B"/>
                </a:solidFill>
                <a:latin typeface="Lub Dub Bold"/>
                <a:cs typeface="Lub Dub Bold"/>
              </a:rPr>
              <a:t>Your heart can make an impact. Are you ready to lead with it?</a:t>
            </a:r>
            <a:endParaRPr sz="1550" dirty="0">
              <a:latin typeface="Lub Dub Bold"/>
              <a:cs typeface="Lub Dub Bol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4BBBCF-A7B9-73E4-63C7-138A320E7A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199" y="8991600"/>
            <a:ext cx="6801167" cy="838200"/>
          </a:xfrm>
          <a:prstGeom prst="rect">
            <a:avLst/>
          </a:prstGeom>
          <a:solidFill>
            <a:srgbClr val="CE24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C81D7-9CA1-4187-D226-B0B71B30D5D0}"/>
              </a:ext>
            </a:extLst>
          </p:cNvPr>
          <p:cNvSpPr txBox="1"/>
          <p:nvPr/>
        </p:nvSpPr>
        <p:spPr>
          <a:xfrm>
            <a:off x="1000125" y="9150350"/>
            <a:ext cx="649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  <a:latin typeface="Lub Dub Condensed" panose="020B0506030403020204" pitchFamily="34" charset="0"/>
              </a:rPr>
              <a:t>INSERT MEETING LOCATION. DATE,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Lub Dub Bold</vt:lpstr>
      <vt:lpstr>Lub Dub Condensed</vt:lpstr>
      <vt:lpstr>Lub Dub Heavy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Club College Flyer Customizable</dc:title>
  <dc:creator>AHA</dc:creator>
  <cp:lastModifiedBy>Suzanna Leinen</cp:lastModifiedBy>
  <cp:revision>3</cp:revision>
  <dcterms:created xsi:type="dcterms:W3CDTF">2024-07-17T16:07:41Z</dcterms:created>
  <dcterms:modified xsi:type="dcterms:W3CDTF">2024-09-12T21:13:42Z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2024-07-17T00:00:00Z</vt:filetime>
  </property>
  <property fmtid="{D5CDD505-2E9C-101B-9397-08002B2CF9AE}" pid="3" name="Creator">
    <vt:lpwstr>Adobe InDesign 19.4 (Windows)</vt:lpwstr>
  </property>
  <property fmtid="{D5CDD505-2E9C-101B-9397-08002B2CF9AE}" pid="4" name="LastSaved">
    <vt:filetime>2024-07-17T00:00:00Z</vt:filetime>
  </property>
  <property fmtid="{D5CDD505-2E9C-101B-9397-08002B2CF9AE}" pid="5" name="Producer">
    <vt:lpwstr>Adobe PDF Library 17.0</vt:lpwstr>
  </property>
</Properties>
</file>